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047" autoAdjust="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9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D6F6C-DA04-0343-BC2A-51E368342626}" type="datetimeFigureOut">
              <a:rPr lang="en-US" smtClean="0"/>
              <a:t>6/1/12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1458-8CC4-A04B-AA5D-A8781F3EA7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7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68834" y="648949"/>
            <a:ext cx="8565765" cy="307385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Entrepreneurial Pathways </a:t>
            </a:r>
            <a:br>
              <a:rPr lang="en-US" sz="6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in the NRV</a:t>
            </a:r>
            <a:br>
              <a:rPr lang="en-US" sz="6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</a:br>
            <a:endParaRPr lang="en-US" sz="61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32857" y="3838922"/>
            <a:ext cx="4328046" cy="138315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effectLst/>
              </a:rPr>
              <a:t>David Owen Payne</a:t>
            </a:r>
          </a:p>
          <a:p>
            <a:r>
              <a:rPr lang="en-US" sz="2900" b="1" dirty="0" smtClean="0">
                <a:solidFill>
                  <a:schemeClr val="tx1"/>
                </a:solidFill>
                <a:effectLst/>
              </a:rPr>
              <a:t>Co-founder, MoGo Mobile</a:t>
            </a: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2984" y="4530501"/>
            <a:ext cx="3457138" cy="2592855"/>
          </a:xfrm>
          <a:prstGeom prst="rect">
            <a:avLst/>
          </a:prstGeom>
        </p:spPr>
      </p:pic>
      <p:pic>
        <p:nvPicPr>
          <p:cNvPr id="9" name="Picture 8" descr="MoGo-Mobile_hir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3302" y="4606261"/>
            <a:ext cx="3880183" cy="2111479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685800" y="24161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Student to Start-up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24495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Working With </a:t>
            </a:r>
            <a:br>
              <a:rPr lang="en-US" sz="7200" b="1" dirty="0" smtClean="0"/>
            </a:br>
            <a:r>
              <a:rPr lang="en-US" sz="7200" b="1" dirty="0" smtClean="0"/>
              <a:t>the Right People</a:t>
            </a:r>
            <a:endParaRPr lang="en-US" sz="7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93818"/>
            <a:ext cx="5117624" cy="318754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7000" dist="127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31034" r="15517"/>
          <a:stretch>
            <a:fillRect/>
          </a:stretch>
        </p:blipFill>
        <p:spPr>
          <a:xfrm>
            <a:off x="6118403" y="2470636"/>
            <a:ext cx="2568397" cy="32107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7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24" y="0"/>
            <a:ext cx="8229600" cy="2024495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Working With </a:t>
            </a:r>
            <a:br>
              <a:rPr lang="en-US" sz="7200" b="1" dirty="0" smtClean="0"/>
            </a:br>
            <a:r>
              <a:rPr lang="en-US" sz="7200" b="1" dirty="0" smtClean="0"/>
              <a:t>the Right People</a:t>
            </a:r>
            <a:endParaRPr lang="en-US" sz="7200" b="1" dirty="0"/>
          </a:p>
        </p:txBody>
      </p:sp>
      <p:pic>
        <p:nvPicPr>
          <p:cNvPr id="4" name="Picture 3" descr="phon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457" y="2572469"/>
            <a:ext cx="3257781" cy="298696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7000" dist="12700" dir="5400000" sy="-100000" algn="bl" rotWithShape="0"/>
          </a:effectLst>
        </p:spPr>
      </p:pic>
      <p:pic>
        <p:nvPicPr>
          <p:cNvPr id="5" name="Picture 4" descr="burge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08" y="2442670"/>
            <a:ext cx="3996016" cy="343196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7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0443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Augmented Reality</a:t>
            </a:r>
            <a:endParaRPr lang="en-US" sz="7200" b="1" dirty="0"/>
          </a:p>
        </p:txBody>
      </p:sp>
      <p:pic>
        <p:nvPicPr>
          <p:cNvPr id="4" name="Picture 3" descr="campus.jpg"/>
          <p:cNvPicPr>
            <a:picLocks noChangeAspect="1"/>
          </p:cNvPicPr>
          <p:nvPr/>
        </p:nvPicPr>
        <p:blipFill>
          <a:blip r:embed="rId2" cstate="print"/>
          <a:srcRect l="33600" r="12000"/>
          <a:stretch>
            <a:fillRect/>
          </a:stretch>
        </p:blipFill>
        <p:spPr>
          <a:xfrm>
            <a:off x="12878302" y="132936"/>
            <a:ext cx="1953023" cy="2466323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10000" dist="127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8750"/>
          <a:stretch>
            <a:fillRect/>
          </a:stretch>
        </p:blipFill>
        <p:spPr>
          <a:xfrm>
            <a:off x="909897" y="1641810"/>
            <a:ext cx="7379783" cy="44970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12000" dist="12700" dir="5400000" sy="-100000" algn="bl" rotWithShape="0"/>
          </a:effectLst>
        </p:spPr>
      </p:pic>
      <p:pic>
        <p:nvPicPr>
          <p:cNvPr id="7" name="Picture 6" descr="blue_mark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253" y="-853984"/>
            <a:ext cx="354527" cy="463139"/>
          </a:xfrm>
          <a:prstGeom prst="rect">
            <a:avLst/>
          </a:prstGeom>
        </p:spPr>
      </p:pic>
      <p:pic>
        <p:nvPicPr>
          <p:cNvPr id="8" name="Picture 7" descr="yellow_mark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517" y="-1177550"/>
            <a:ext cx="824285" cy="1177550"/>
          </a:xfrm>
          <a:prstGeom prst="rect">
            <a:avLst/>
          </a:prstGeom>
        </p:spPr>
      </p:pic>
      <p:pic>
        <p:nvPicPr>
          <p:cNvPr id="6" name="Picture 5" descr="red_mark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449" y="-1397016"/>
            <a:ext cx="873933" cy="1247754"/>
          </a:xfrm>
          <a:prstGeom prst="rect">
            <a:avLst/>
          </a:prstGeom>
        </p:spPr>
      </p:pic>
      <p:pic>
        <p:nvPicPr>
          <p:cNvPr id="10" name="Picture 9" descr="yellow_mark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690" y="-881189"/>
            <a:ext cx="411865" cy="588379"/>
          </a:xfrm>
          <a:prstGeom prst="rect">
            <a:avLst/>
          </a:prstGeom>
        </p:spPr>
      </p:pic>
      <p:pic>
        <p:nvPicPr>
          <p:cNvPr id="11" name="Picture 10" descr="red_mark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515" y="-586999"/>
            <a:ext cx="274774" cy="392308"/>
          </a:xfrm>
          <a:prstGeom prst="rect">
            <a:avLst/>
          </a:prstGeom>
        </p:spPr>
      </p:pic>
      <p:pic>
        <p:nvPicPr>
          <p:cNvPr id="14" name="Picture 13" descr="blue_mark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870" y="-834292"/>
            <a:ext cx="524382" cy="685030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/>
        </p:nvPicPr>
        <p:blipFill>
          <a:blip r:embed="rId2" cstate="print"/>
          <a:srcRect l="33600" r="12000"/>
          <a:stretch>
            <a:fillRect/>
          </a:stretch>
        </p:blipFill>
        <p:spPr>
          <a:xfrm>
            <a:off x="2316511" y="2394157"/>
            <a:ext cx="1641482" cy="2072902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10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2872 L -0.00035 0.38953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61886E-6 1.32469E-6 L 4.61886E-6 0.4553 " pathEditMode="relative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9509E-6 -2.73275E-7 L 3.69509E-6 0.40458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76E-7 8.51783E-6 L 9.776E-7 0.38305 " pathEditMode="relative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35874E-6 4.41408E-6 L -6.35874E-6 0.62945 " pathEditMode="relative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09863E-6 1.25058E-7 L 8.09863E-6 0.62343 " pathEditMode="relative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indefinite" decel="50000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44852E-6 0.62343 L 0.00018 0.5998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0443"/>
          </a:xfrm>
        </p:spPr>
        <p:txBody>
          <a:bodyPr>
            <a:noAutofit/>
          </a:bodyPr>
          <a:lstStyle/>
          <a:p>
            <a:r>
              <a:rPr lang="en-US" sz="7800" b="1" dirty="0" smtClean="0"/>
              <a:t>MoGo Rising</a:t>
            </a:r>
            <a:endParaRPr lang="en-US" sz="7800" b="1" dirty="0"/>
          </a:p>
        </p:txBody>
      </p:sp>
      <p:pic>
        <p:nvPicPr>
          <p:cNvPr id="7" name="Picture 6" descr="MoGo-Mobile_hi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8078" y="2298166"/>
            <a:ext cx="4413090" cy="2401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rulog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61" y="2298166"/>
            <a:ext cx="3522161" cy="24014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4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86" y="126305"/>
            <a:ext cx="7827616" cy="1440443"/>
          </a:xfrm>
        </p:spPr>
        <p:txBody>
          <a:bodyPr>
            <a:noAutofit/>
          </a:bodyPr>
          <a:lstStyle/>
          <a:p>
            <a:pPr algn="l"/>
            <a:r>
              <a:rPr lang="en-US" sz="8600" b="1" dirty="0" smtClean="0"/>
              <a:t>FreshAiR</a:t>
            </a:r>
            <a:endParaRPr lang="en-US" sz="8600" b="1" dirty="0"/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8872" y="-336616"/>
            <a:ext cx="3785045" cy="2838785"/>
          </a:xfrm>
          <a:prstGeom prst="rect">
            <a:avLst/>
          </a:prstGeom>
        </p:spPr>
      </p:pic>
      <p:pic>
        <p:nvPicPr>
          <p:cNvPr id="5" name="Picture 4" descr="monit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948" y="1660746"/>
            <a:ext cx="3270384" cy="334285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54948" y="5521663"/>
            <a:ext cx="316693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Online Editor</a:t>
            </a:r>
            <a:endParaRPr lang="en-US" sz="2800" dirty="0"/>
          </a:p>
        </p:txBody>
      </p:sp>
      <p:grpSp>
        <p:nvGrpSpPr>
          <p:cNvPr id="8" name="Group 9"/>
          <p:cNvGrpSpPr/>
          <p:nvPr/>
        </p:nvGrpSpPr>
        <p:grpSpPr>
          <a:xfrm>
            <a:off x="5634275" y="2012171"/>
            <a:ext cx="2346208" cy="3133924"/>
            <a:chOff x="6653524" y="2834457"/>
            <a:chExt cx="1827991" cy="2441721"/>
          </a:xfrm>
        </p:grpSpPr>
        <p:pic>
          <p:nvPicPr>
            <p:cNvPr id="10" name="Picture 9" descr="androi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1022" y="2834457"/>
              <a:ext cx="1110493" cy="204699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1" name="Picture 10" descr="ipho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3524" y="3330697"/>
              <a:ext cx="1054097" cy="1945481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254963" y="5521663"/>
            <a:ext cx="30992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Smartphone App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86" y="126305"/>
            <a:ext cx="7827616" cy="1440443"/>
          </a:xfrm>
        </p:spPr>
        <p:txBody>
          <a:bodyPr>
            <a:noAutofit/>
          </a:bodyPr>
          <a:lstStyle/>
          <a:p>
            <a:pPr algn="l"/>
            <a:r>
              <a:rPr lang="en-US" sz="8600" b="1" dirty="0" smtClean="0"/>
              <a:t>FreshAiR</a:t>
            </a:r>
            <a:endParaRPr lang="en-US" sz="8600" b="1" dirty="0"/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8872" y="-336616"/>
            <a:ext cx="3785045" cy="283878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33301" y="2164067"/>
            <a:ext cx="2865048" cy="2865048"/>
          </a:xfrm>
          <a:prstGeom prst="ellipse">
            <a:avLst/>
          </a:prstGeom>
          <a:noFill/>
          <a:ln w="2540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1771" y="2111180"/>
            <a:ext cx="1276578" cy="465342"/>
          </a:xfrm>
          <a:prstGeom prst="rect">
            <a:avLst/>
          </a:prstGeom>
        </p:spPr>
      </p:pic>
      <p:pic>
        <p:nvPicPr>
          <p:cNvPr id="17" name="Picture 16" descr="phot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9" y="2933833"/>
            <a:ext cx="975464" cy="975464"/>
          </a:xfrm>
          <a:prstGeom prst="rect">
            <a:avLst/>
          </a:prstGeom>
        </p:spPr>
      </p:pic>
      <p:pic>
        <p:nvPicPr>
          <p:cNvPr id="18" name="Picture 17" descr="tex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4448" y="3001495"/>
            <a:ext cx="907802" cy="907802"/>
          </a:xfrm>
          <a:prstGeom prst="rect">
            <a:avLst/>
          </a:prstGeom>
        </p:spPr>
      </p:pic>
      <p:pic>
        <p:nvPicPr>
          <p:cNvPr id="19" name="Picture 18" descr="mp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2275" y="4635344"/>
            <a:ext cx="735618" cy="735618"/>
          </a:xfrm>
          <a:prstGeom prst="rect">
            <a:avLst/>
          </a:prstGeom>
        </p:spPr>
      </p:pic>
      <p:pic>
        <p:nvPicPr>
          <p:cNvPr id="20" name="Picture 19" descr="assessmen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8200" y="4123030"/>
            <a:ext cx="769946" cy="769946"/>
          </a:xfrm>
          <a:prstGeom prst="rect">
            <a:avLst/>
          </a:prstGeom>
        </p:spPr>
      </p:pic>
      <p:pic>
        <p:nvPicPr>
          <p:cNvPr id="21" name="Picture 20" descr="logi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03173" y="1821606"/>
            <a:ext cx="971923" cy="971923"/>
          </a:xfrm>
          <a:prstGeom prst="rect">
            <a:avLst/>
          </a:prstGeom>
        </p:spPr>
      </p:pic>
      <p:pic>
        <p:nvPicPr>
          <p:cNvPr id="22" name="Picture 21" descr="3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17135" y="4132122"/>
            <a:ext cx="904745" cy="1006443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468290" y="2111180"/>
            <a:ext cx="2846843" cy="2846844"/>
          </a:xfrm>
          <a:prstGeom prst="ellipse">
            <a:avLst/>
          </a:prstGeom>
          <a:noFill/>
          <a:ln w="2540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225265" y="2006646"/>
            <a:ext cx="1236300" cy="1191584"/>
            <a:chOff x="1479380" y="1900753"/>
            <a:chExt cx="1127492" cy="1086712"/>
          </a:xfrm>
        </p:grpSpPr>
        <p:pic>
          <p:nvPicPr>
            <p:cNvPr id="27" name="Picture 26" descr="knigh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9380" y="1900753"/>
              <a:ext cx="621811" cy="621811"/>
            </a:xfrm>
            <a:prstGeom prst="rect">
              <a:avLst/>
            </a:prstGeom>
          </p:spPr>
        </p:pic>
        <p:pic>
          <p:nvPicPr>
            <p:cNvPr id="28" name="Picture 27" descr="chess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0770" y="2121363"/>
              <a:ext cx="866102" cy="866102"/>
            </a:xfrm>
            <a:prstGeom prst="rect">
              <a:avLst/>
            </a:prstGeom>
          </p:spPr>
        </p:pic>
      </p:grpSp>
      <p:pic>
        <p:nvPicPr>
          <p:cNvPr id="29" name="Picture 28" descr="inventory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74913" y="3909297"/>
            <a:ext cx="838504" cy="983679"/>
          </a:xfrm>
          <a:prstGeom prst="rect">
            <a:avLst/>
          </a:prstGeom>
        </p:spPr>
      </p:pic>
      <p:pic>
        <p:nvPicPr>
          <p:cNvPr id="30" name="Picture 29" descr="time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08991" y="2024655"/>
            <a:ext cx="895027" cy="927674"/>
          </a:xfrm>
          <a:prstGeom prst="rect">
            <a:avLst/>
          </a:prstGeom>
        </p:spPr>
      </p:pic>
      <p:pic>
        <p:nvPicPr>
          <p:cNvPr id="31" name="Picture 30" descr="logi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8872" y="3717128"/>
            <a:ext cx="978836" cy="9788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39346" y="4512085"/>
            <a:ext cx="858877" cy="8588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54948" y="5519298"/>
            <a:ext cx="316693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kern="800" spc="-150" dirty="0" smtClean="0"/>
              <a:t>Add Almost Anything!</a:t>
            </a:r>
            <a:endParaRPr lang="en-US" sz="2800" kern="800" spc="-150" dirty="0"/>
          </a:p>
        </p:txBody>
      </p:sp>
      <p:sp>
        <p:nvSpPr>
          <p:cNvPr id="35" name="TextBox 34"/>
          <p:cNvSpPr txBox="1"/>
          <p:nvPr/>
        </p:nvSpPr>
        <p:spPr>
          <a:xfrm>
            <a:off x="5254963" y="5519298"/>
            <a:ext cx="30992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Advanced Features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7000" b="1" dirty="0" smtClean="0"/>
              <a:t>The New River Valley</a:t>
            </a:r>
            <a:endParaRPr lang="en-US" sz="7000" b="1" dirty="0"/>
          </a:p>
        </p:txBody>
      </p:sp>
      <p:pic>
        <p:nvPicPr>
          <p:cNvPr id="3" name="Picture 2" descr="Community Pip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69" y="1409569"/>
            <a:ext cx="7689705" cy="497569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14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1347"/>
            <a:ext cx="8229600" cy="1143000"/>
          </a:xfrm>
        </p:spPr>
        <p:txBody>
          <a:bodyPr>
            <a:noAutofit/>
          </a:bodyPr>
          <a:lstStyle/>
          <a:p>
            <a:r>
              <a:rPr lang="en-US" sz="7000" b="1" dirty="0" smtClean="0"/>
              <a:t>Key Ingredients</a:t>
            </a:r>
            <a:br>
              <a:rPr lang="en-US" sz="7000" b="1" dirty="0" smtClean="0"/>
            </a:br>
            <a:r>
              <a:rPr lang="en-US" sz="7000" b="1" dirty="0" smtClean="0"/>
              <a:t>for Success</a:t>
            </a:r>
            <a:endParaRPr lang="en-US" sz="7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341" y="2307442"/>
            <a:ext cx="7699544" cy="40075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500" b="1" dirty="0" smtClean="0"/>
              <a:t> Be Self-Motivated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500" b="1" dirty="0" smtClean="0"/>
              <a:t> Seek out Great Institutions &amp; Programs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500" b="1" dirty="0" smtClean="0"/>
              <a:t> Make Use of Transfer Programs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500" b="1" dirty="0" smtClean="0"/>
              <a:t> Be Part of Grant-Driven R&amp;D Projects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500" b="1" dirty="0" smtClean="0"/>
              <a:t> Work With the Right People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500" b="1" dirty="0" smtClean="0"/>
              <a:t> Be Very Lucky!</a:t>
            </a:r>
            <a:endParaRPr lang="en-US" sz="35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000" b="1" dirty="0" smtClean="0"/>
              <a:t>More Information</a:t>
            </a:r>
            <a:endParaRPr lang="en-US" sz="7000" b="1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05" y="618610"/>
            <a:ext cx="4353190" cy="3264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917" y="3244745"/>
            <a:ext cx="343183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www.playfreshair.com</a:t>
            </a:r>
            <a:endParaRPr lang="en-US" sz="2800" dirty="0"/>
          </a:p>
        </p:txBody>
      </p:sp>
      <p:pic>
        <p:nvPicPr>
          <p:cNvPr id="6" name="Picture 5" descr="payne_pic.png"/>
          <p:cNvPicPr>
            <a:picLocks noChangeAspect="1"/>
          </p:cNvPicPr>
          <p:nvPr/>
        </p:nvPicPr>
        <p:blipFill>
          <a:blip r:embed="rId3"/>
          <a:srcRect l="28590" t="13500" r="19060" b="36000"/>
          <a:stretch>
            <a:fillRect/>
          </a:stretch>
        </p:blipFill>
        <p:spPr>
          <a:xfrm>
            <a:off x="5553988" y="1288412"/>
            <a:ext cx="2725461" cy="278403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6000" dist="127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217883" y="4585518"/>
            <a:ext cx="343183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David Owen </a:t>
            </a:r>
            <a:r>
              <a:rPr lang="en-US" sz="2800" dirty="0"/>
              <a:t>P</a:t>
            </a:r>
            <a:r>
              <a:rPr lang="en-US" sz="2800" dirty="0" smtClean="0"/>
              <a:t>ayne</a:t>
            </a:r>
          </a:p>
          <a:p>
            <a:pPr algn="ctr"/>
            <a:r>
              <a:rPr lang="en-US" sz="2500" dirty="0" err="1" smtClean="0"/>
              <a:t>dave@playfreshair.com</a:t>
            </a:r>
            <a:endParaRPr lang="en-US" sz="2500" dirty="0"/>
          </a:p>
        </p:txBody>
      </p:sp>
      <p:pic>
        <p:nvPicPr>
          <p:cNvPr id="8" name="Picture 7" descr="GAMeS-Lab-Logo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684" y="4585518"/>
            <a:ext cx="3216070" cy="127356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0000" dist="127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225284" y="6076048"/>
            <a:ext cx="325747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gameslab.radford.edu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7600" b="1" dirty="0" smtClean="0">
                <a:cs typeface="Arial Black"/>
              </a:rPr>
              <a:t>About Me</a:t>
            </a:r>
            <a:endParaRPr lang="en-US" sz="7600" b="1" dirty="0">
              <a:cs typeface="Arial Black"/>
            </a:endParaRPr>
          </a:p>
        </p:txBody>
      </p:sp>
      <p:pic>
        <p:nvPicPr>
          <p:cNvPr id="7" name="Picture 6" descr="Heidelberg_corr.jpg"/>
          <p:cNvPicPr>
            <a:picLocks noChangeAspect="1"/>
          </p:cNvPicPr>
          <p:nvPr/>
        </p:nvPicPr>
        <p:blipFill>
          <a:blip r:embed="rId2"/>
          <a:srcRect l="9643" r="45000"/>
          <a:stretch>
            <a:fillRect/>
          </a:stretch>
        </p:blipFill>
        <p:spPr>
          <a:xfrm>
            <a:off x="654069" y="1560108"/>
            <a:ext cx="3076601" cy="508729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payne_pic.png"/>
          <p:cNvPicPr>
            <a:picLocks noChangeAspect="1"/>
          </p:cNvPicPr>
          <p:nvPr/>
        </p:nvPicPr>
        <p:blipFill>
          <a:blip r:embed="rId3"/>
          <a:srcRect l="9530"/>
          <a:stretch>
            <a:fillRect/>
          </a:stretch>
        </p:blipFill>
        <p:spPr>
          <a:xfrm>
            <a:off x="4405425" y="1565974"/>
            <a:ext cx="2794010" cy="327023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6000" dist="12700" dir="5400000" sy="-100000" algn="bl" rotWithShape="0"/>
          </a:effectLst>
        </p:spPr>
      </p:pic>
      <p:pic>
        <p:nvPicPr>
          <p:cNvPr id="4" name="Picture 3" descr="Screen Shot 2012-05-31 at 3.54.33 PM.png"/>
          <p:cNvPicPr>
            <a:picLocks noChangeAspect="1"/>
          </p:cNvPicPr>
          <p:nvPr/>
        </p:nvPicPr>
        <p:blipFill>
          <a:blip r:embed="rId4"/>
          <a:srcRect l="15084" r="25140"/>
          <a:stretch>
            <a:fillRect/>
          </a:stretch>
        </p:blipFill>
        <p:spPr>
          <a:xfrm>
            <a:off x="5960116" y="3525524"/>
            <a:ext cx="2635424" cy="312188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000" b="1" dirty="0" smtClean="0"/>
              <a:t>The New River Valley</a:t>
            </a:r>
            <a:endParaRPr lang="en-US" sz="7000" b="1" dirty="0"/>
          </a:p>
        </p:txBody>
      </p:sp>
      <p:pic>
        <p:nvPicPr>
          <p:cNvPr id="5" name="Picture 4" descr="nrcc_logo_hi_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876502"/>
            <a:ext cx="4786125" cy="145950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rulog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42" y="3842207"/>
            <a:ext cx="3900358" cy="265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491px-VT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12165"/>
            <a:ext cx="3643725" cy="174394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rbt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586" y="1755473"/>
            <a:ext cx="2580434" cy="180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828"/>
            <a:ext cx="8229600" cy="1143000"/>
          </a:xfrm>
        </p:spPr>
        <p:txBody>
          <a:bodyPr>
            <a:noAutofit/>
          </a:bodyPr>
          <a:lstStyle/>
          <a:p>
            <a:r>
              <a:rPr lang="en-US" sz="6900" b="1" dirty="0" smtClean="0"/>
              <a:t>New River </a:t>
            </a:r>
            <a:br>
              <a:rPr lang="en-US" sz="6900" b="1" dirty="0" smtClean="0"/>
            </a:br>
            <a:r>
              <a:rPr lang="en-US" sz="6900" b="1" dirty="0" smtClean="0"/>
              <a:t>Community College</a:t>
            </a:r>
            <a:endParaRPr lang="en-US" sz="69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310" y="2190732"/>
            <a:ext cx="4848893" cy="2957824"/>
          </a:xfrm>
          <a:prstGeom prst="rect">
            <a:avLst/>
          </a:prstGeom>
          <a:effectLst>
            <a:reflection stA="50000" endPos="34000" dist="12700" dir="5400000" sy="-100000" algn="bl" rotWithShape="0"/>
          </a:effectLst>
        </p:spPr>
      </p:pic>
      <p:pic>
        <p:nvPicPr>
          <p:cNvPr id="4" name="Picture 3" descr="nrcc award pay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3526" y="2727196"/>
            <a:ext cx="3359731" cy="250929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8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788235" y="2061463"/>
            <a:ext cx="3244349" cy="3244349"/>
          </a:xfrm>
          <a:prstGeom prst="ellipse">
            <a:avLst/>
          </a:prstGeom>
          <a:noFill/>
          <a:ln w="3873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6300" b="1" dirty="0" smtClean="0"/>
              <a:t>Opportunities from NRCC</a:t>
            </a:r>
            <a:endParaRPr lang="en-US" sz="6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765" y="1687985"/>
            <a:ext cx="2215683" cy="211228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0000" dist="12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22" y="3621775"/>
            <a:ext cx="1000683" cy="13058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AMeS-Lab-Logo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145" y="4554526"/>
            <a:ext cx="3216070" cy="127356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0000" dist="12700" dir="5400000" sy="-100000" algn="bl" rotWithShape="0"/>
          </a:effectLst>
        </p:spPr>
      </p:pic>
      <p:pic>
        <p:nvPicPr>
          <p:cNvPr id="9" name="Picture 8" descr="nrcc_logo_hi_r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35" y="1687985"/>
            <a:ext cx="3392415" cy="103449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236" y="3621775"/>
            <a:ext cx="1024045" cy="125051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049" y="4274703"/>
            <a:ext cx="1279326" cy="170576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ight Brace 14"/>
          <p:cNvSpPr/>
          <p:nvPr/>
        </p:nvSpPr>
        <p:spPr>
          <a:xfrm flipH="1">
            <a:off x="4709314" y="2238458"/>
            <a:ext cx="862139" cy="3123621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TextBox 15"/>
          <p:cNvSpPr txBox="1"/>
          <p:nvPr/>
        </p:nvSpPr>
        <p:spPr>
          <a:xfrm>
            <a:off x="5070858" y="36526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6300" b="1" dirty="0" smtClean="0"/>
              <a:t>Viable Transfer Programs</a:t>
            </a:r>
            <a:endParaRPr lang="en-US" sz="6300" b="1" dirty="0"/>
          </a:p>
        </p:txBody>
      </p:sp>
      <p:pic>
        <p:nvPicPr>
          <p:cNvPr id="3" name="Picture 2" descr="nrcc_logo_hi_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63276"/>
            <a:ext cx="4786125" cy="145950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rulog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42" y="3842207"/>
            <a:ext cx="3900358" cy="265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ight Arrow 5"/>
          <p:cNvSpPr/>
          <p:nvPr/>
        </p:nvSpPr>
        <p:spPr>
          <a:xfrm rot="1656356">
            <a:off x="2212056" y="3556203"/>
            <a:ext cx="2591804" cy="813059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chemeClr val="accent3"/>
              </a:gs>
            </a:gsLst>
            <a:lin ang="0" scaled="1"/>
            <a:tileRect/>
          </a:gradFill>
          <a:ln w="12700">
            <a:solidFill>
              <a:srgbClr val="008000"/>
            </a:solidFill>
          </a:ln>
          <a:effectLst>
            <a:outerShdw blurRad="441325" dist="304800" dir="5580000" sx="102000" sy="102000" rotWithShape="0">
              <a:srgbClr val="000000">
                <a:alpha val="3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100" b="1" dirty="0" smtClean="0"/>
              <a:t>Radford University</a:t>
            </a:r>
            <a:endParaRPr lang="en-US" sz="8100" b="1" dirty="0"/>
          </a:p>
        </p:txBody>
      </p:sp>
      <p:pic>
        <p:nvPicPr>
          <p:cNvPr id="5" name="Picture 4" descr="outside.png"/>
          <p:cNvPicPr>
            <a:picLocks noChangeAspect="1"/>
          </p:cNvPicPr>
          <p:nvPr/>
        </p:nvPicPr>
        <p:blipFill>
          <a:blip r:embed="rId2"/>
          <a:srcRect l="5021" r="30126"/>
          <a:stretch>
            <a:fillRect/>
          </a:stretch>
        </p:blipFill>
        <p:spPr>
          <a:xfrm>
            <a:off x="4211604" y="1342285"/>
            <a:ext cx="4408850" cy="510085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39000" dist="127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68" y="1342285"/>
            <a:ext cx="3146867" cy="23601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3000" dist="12700" dir="5400000" sy="-100000" algn="bl" rotWithShape="0"/>
          </a:effectLst>
        </p:spPr>
      </p:pic>
      <p:pic>
        <p:nvPicPr>
          <p:cNvPr id="3" name="Picture 2" descr="computer la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58" y="3388564"/>
            <a:ext cx="3621735" cy="242127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3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8100" b="1" dirty="0" smtClean="0"/>
              <a:t>GAMeS Lab</a:t>
            </a:r>
            <a:endParaRPr lang="en-US" sz="81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112" y="1362013"/>
            <a:ext cx="5758868" cy="389447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3000" dist="127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78" y="4156040"/>
            <a:ext cx="1651529" cy="231214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3000" dist="12700" dir="5400000" sy="-100000" algn="bl" rotWithShape="0"/>
          </a:effectLst>
        </p:spPr>
      </p:pic>
      <p:pic>
        <p:nvPicPr>
          <p:cNvPr id="6" name="Picture 5" descr="NSF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349" y="5618044"/>
            <a:ext cx="1027781" cy="10277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23000" dist="127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920" y="4332184"/>
            <a:ext cx="1575951" cy="20565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100" b="1" dirty="0" smtClean="0"/>
              <a:t>GAMeS Lab @ RU</a:t>
            </a:r>
            <a:endParaRPr lang="en-US" sz="81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600" y="2972448"/>
            <a:ext cx="3103737" cy="2209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056" y="1511566"/>
            <a:ext cx="3794236" cy="146088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2490" y="1613547"/>
            <a:ext cx="3114759" cy="3910134"/>
            <a:chOff x="558021" y="1373268"/>
            <a:chExt cx="3114759" cy="39101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021" y="2812360"/>
              <a:ext cx="3114759" cy="24710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  <a:reflection stA="50000" endPos="23000" dist="12700" dir="5400000" sy="-100000" algn="bl" rotWithShape="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021" y="1373268"/>
              <a:ext cx="3114759" cy="144836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  <a:reflection stA="50000" endPos="23000" dist="12700" dir="5400000" sy="-100000" algn="bl" rotWithShape="0"/>
            </a:effectLst>
          </p:spPr>
        </p:pic>
      </p:grpSp>
      <p:pic>
        <p:nvPicPr>
          <p:cNvPr id="3" name="Picture 2" descr="2rd place app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863" y="4451721"/>
            <a:ext cx="1450267" cy="1899850"/>
          </a:xfrm>
          <a:prstGeom prst="rect">
            <a:avLst/>
          </a:prstGeom>
        </p:spPr>
      </p:pic>
      <p:pic>
        <p:nvPicPr>
          <p:cNvPr id="4" name="Picture 3" descr="3rd place app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593" y="4371254"/>
            <a:ext cx="1546014" cy="2185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470" y="5209551"/>
            <a:ext cx="1711595" cy="628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5205" y="5181538"/>
            <a:ext cx="1711595" cy="628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468</TotalTime>
  <Words>134</Words>
  <Application>Microsoft Macintosh PowerPoint</Application>
  <PresentationFormat>On-screen Show (4:3)</PresentationFormat>
  <Paragraphs>35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Entrepreneurial Pathways  in the NRV </vt:lpstr>
      <vt:lpstr>About Me</vt:lpstr>
      <vt:lpstr>The New River Valley</vt:lpstr>
      <vt:lpstr>New River  Community College</vt:lpstr>
      <vt:lpstr>Opportunities from NRCC</vt:lpstr>
      <vt:lpstr>Viable Transfer Programs</vt:lpstr>
      <vt:lpstr>Radford University</vt:lpstr>
      <vt:lpstr>GAMeS Lab</vt:lpstr>
      <vt:lpstr>GAMeS Lab @ RU</vt:lpstr>
      <vt:lpstr>Working With  the Right People</vt:lpstr>
      <vt:lpstr>Working With  the Right People</vt:lpstr>
      <vt:lpstr>Augmented Reality</vt:lpstr>
      <vt:lpstr>MoGo Rising</vt:lpstr>
      <vt:lpstr>FreshAiR</vt:lpstr>
      <vt:lpstr>FreshAiR</vt:lpstr>
      <vt:lpstr>The New River Valley</vt:lpstr>
      <vt:lpstr>Key Ingredients for Success</vt:lpstr>
      <vt:lpstr>More Information</vt:lpstr>
    </vt:vector>
  </TitlesOfParts>
  <Company>MoGo Mobile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Entrepreneurial Pathways  in the NRV </dc:title>
  <dc:creator>David Payne</dc:creator>
  <cp:lastModifiedBy>David Payne</cp:lastModifiedBy>
  <cp:revision>49</cp:revision>
  <dcterms:created xsi:type="dcterms:W3CDTF">2012-06-01T14:25:38Z</dcterms:created>
  <dcterms:modified xsi:type="dcterms:W3CDTF">2012-06-01T22:14:20Z</dcterms:modified>
</cp:coreProperties>
</file>